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48" autoAdjust="0"/>
  </p:normalViewPr>
  <p:slideViewPr>
    <p:cSldViewPr>
      <p:cViewPr varScale="1">
        <p:scale>
          <a:sx n="68" d="100"/>
          <a:sy n="68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BCBA-7AC9-4226-BE9E-8B9A85457F42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1CE2-ABD4-403C-A0F8-1778C3F4E3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BCBA-7AC9-4226-BE9E-8B9A85457F42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1CE2-ABD4-403C-A0F8-1778C3F4E3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BCBA-7AC9-4226-BE9E-8B9A85457F42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1CE2-ABD4-403C-A0F8-1778C3F4E3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BCBA-7AC9-4226-BE9E-8B9A85457F42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1CE2-ABD4-403C-A0F8-1778C3F4E3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BCBA-7AC9-4226-BE9E-8B9A85457F42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1CE2-ABD4-403C-A0F8-1778C3F4E3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BCBA-7AC9-4226-BE9E-8B9A85457F42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1CE2-ABD4-403C-A0F8-1778C3F4E3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BCBA-7AC9-4226-BE9E-8B9A85457F42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1CE2-ABD4-403C-A0F8-1778C3F4E3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BCBA-7AC9-4226-BE9E-8B9A85457F42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1CE2-ABD4-403C-A0F8-1778C3F4E3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BCBA-7AC9-4226-BE9E-8B9A85457F42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1CE2-ABD4-403C-A0F8-1778C3F4E3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BCBA-7AC9-4226-BE9E-8B9A85457F42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1CE2-ABD4-403C-A0F8-1778C3F4E3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BCBA-7AC9-4226-BE9E-8B9A85457F42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1CE2-ABD4-403C-A0F8-1778C3F4E3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0BCBA-7AC9-4226-BE9E-8B9A85457F42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61CE2-ABD4-403C-A0F8-1778C3F4E3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20690"/>
            <a:ext cx="7918648" cy="1656183"/>
          </a:xfrm>
        </p:spPr>
        <p:txBody>
          <a:bodyPr>
            <a:normAutofit fontScale="90000"/>
          </a:bodyPr>
          <a:lstStyle/>
          <a:p>
            <a:r>
              <a:rPr lang="ru-RU" dirty="0"/>
              <a:t>Художественно-эстетическое направление в предметно – пространственной развивающей среде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4581128"/>
            <a:ext cx="3960440" cy="158417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Воспитатель Хлебникова Т.Н.</a:t>
            </a:r>
          </a:p>
        </p:txBody>
      </p:sp>
      <p:pic>
        <p:nvPicPr>
          <p:cNvPr id="4" name="Picture 2" descr="D:\Банер\Баннер для садика\Баннер Садик Сказка c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73016"/>
            <a:ext cx="3888432" cy="266429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ма\Desktop\для презентации\Новая папка\DSC05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704856" cy="56886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ма\Desktop\для презентации\Ёлочка украшенная новогодними Овечками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1"/>
            <a:ext cx="3816424" cy="578246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075" name="Picture 3" descr="C:\Users\Мама\Desktop\для презентации\Снеговики в гостях у Деда Мороз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76672"/>
            <a:ext cx="3816424" cy="576064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esktop\для презентации\Новогодняя Овечка в часах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7488832" cy="5400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ма\Desktop\для презентации\Рождественское поздравление для родителей и сотрудников ДО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776864" cy="56166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ма\Desktop\для презентации\DSC0638ч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488000" cy="561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ма\Desktop\для презентации\Букетики1 ландыш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488832" cy="561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ма\Desktop\для презентации\букеты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908720"/>
            <a:ext cx="7992888" cy="5112568"/>
          </a:xfrm>
          <a:prstGeom prst="rect">
            <a:avLst/>
          </a:prstGeom>
          <a:solidFill>
            <a:schemeClr val="bg1"/>
          </a:solidFill>
          <a:ln w="38100" cap="sq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ма\Desktop\для презентации\коллаж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7632848" cy="53285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ама\Desktop\для презентации\Тюльпаны для Мамочки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9" y="692696"/>
            <a:ext cx="3528392" cy="54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219" name="Picture 3" descr="C:\Users\Мама\Desktop\для презентации\Желтые хризантем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6"/>
            <a:ext cx="3744416" cy="54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ама\Desktop\для презентации\414862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8600"/>
            <a:ext cx="8606730" cy="6426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esktop\для презентации\Новая папка\Без имени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920880" cy="5832648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2">
                <a:lumMod val="60000"/>
                <a:lumOff val="40000"/>
              </a:schemeClr>
            </a:solidFill>
            <a:rou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ама\Desktop\для презентации\Сказочное дере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3528392" cy="54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1267" name="Picture 3" descr="C:\Users\Мама\Desktop\для презентации\DSC065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20688"/>
            <a:ext cx="3531600" cy="54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ама\Desktop\для презентации\1Пасх встречае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7776864" cy="54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Мама\Desktop\для презентации\Все мы космонавты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92696"/>
            <a:ext cx="6768752" cy="54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Мама\Desktop\для презентации\Раз ладошка, два ладошка1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520891" cy="54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Мама\Desktop\для презентации\Солнышко-Мирил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416824" cy="554461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Мама\Desktop\для презентации\Белый голубь - символ МИР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3564000" cy="54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6387" name="Picture 3" descr="C:\Users\Мама\Desktop\для презентации\Салют 1Побед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6"/>
            <a:ext cx="3790800" cy="54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Мама\Desktop\для презентации\Цветы1 Ветерана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7344816" cy="54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Мама\Desktop\для презентации\DSC06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7200000" cy="54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Мама\Desktop\для презентации\дерево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764704"/>
            <a:ext cx="3903614" cy="54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Мама\Desktop\для презентации\Фотоматериал из жизни 2 младшей групп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692696"/>
            <a:ext cx="4050000" cy="54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467544" y="620714"/>
            <a:ext cx="8208912" cy="5761037"/>
          </a:xfrm>
        </p:spPr>
        <p:txBody>
          <a:bodyPr>
            <a:normAutofit/>
          </a:bodyPr>
          <a:lstStyle/>
          <a:p>
            <a:r>
              <a:rPr lang="ru-RU" sz="2700" dirty="0"/>
              <a:t>«Нет такой стороны воспитания, на которую обстановка не оказывала бы влияние, нет способности, которая находилась бы в прямой зависимости от непосредственно окружающего ребёнка конкретного мира. Тот, кому удастся создать такую обстановку, облегчит свой труд в высшей степени. Среди неё ребёнок будет жить – развиваться собственно самодовлеющей жизнью, его духовный рост будет совершенствоваться из самого себя, от природы»</a:t>
            </a:r>
            <a:br>
              <a:rPr lang="ru-RU" sz="2700" dirty="0"/>
            </a:br>
            <a:r>
              <a:rPr lang="ru-RU" sz="2700" dirty="0"/>
              <a:t>Е. И. Тихеева.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Мама\Desktop\для презентации\коллаж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7992888" cy="50405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39552" y="5445224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Главной задачей воспитания дошкольников являются создание у детей чувства эмоционального комфорта и психологической защищённости. В детском саду ребёнку важно чувствовать себя любимым и неповторимым. Поэтому, важным является и среда, в которой проходит воспитательный процесс.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043608" y="1932436"/>
            <a:ext cx="691276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Духовная жизнь ребенка полноценна лишь тогда, когда он живет в мире игры, сказки, музыки, фантазии, творчества. Без этого он – засушенный цветок.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Сухомлинский В. А.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Мама\Desktop\для презентации\коллаж фотошо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1"/>
            <a:ext cx="7920000" cy="5598621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Мама\Desktop\для презентации\Все начинается с МАМ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5"/>
            <a:ext cx="7920000" cy="54543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Мама\Desktop\для презентации\zheltyj-fon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7920000" cy="54726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Мама\Desktop\для презентации\0034-1024x768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5"/>
            <a:ext cx="7703976" cy="548995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Мама\Desktop\для презентации\ramki-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282" y="908721"/>
            <a:ext cx="7570143" cy="53285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Мама\Desktop\для презентации\коллаж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704856" cy="56166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155</Words>
  <Application>Microsoft Office PowerPoint</Application>
  <PresentationFormat>Экран (4:3)</PresentationFormat>
  <Paragraphs>6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Художественно-эстетическое направление в предметно – пространственной развивающей среде</vt:lpstr>
      <vt:lpstr>Слайд 2</vt:lpstr>
      <vt:lpstr>«Нет такой стороны воспитания, на которую обстановка не оказывала бы влияние, нет способности, которая находилась бы в прямой зависимости от непосредственно окружающего ребёнка конкретного мира. Тот, кому удастся создать такую обстановку, облегчит свой труд в высшей степени. Среди неё ребёнок будет жить – развиваться собственно самодовлеющей жизнью, его духовный рост будет совершенствоваться из самого себя, от природы» Е. И. Тихеева.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Художественно-эстетическое направление в предметно – пространственной развивающей среде</dc:title>
  <dc:creator>Мама</dc:creator>
  <cp:lastModifiedBy>Мама</cp:lastModifiedBy>
  <cp:revision>39</cp:revision>
  <dcterms:created xsi:type="dcterms:W3CDTF">2015-05-23T09:33:47Z</dcterms:created>
  <dcterms:modified xsi:type="dcterms:W3CDTF">2015-05-25T01:35:34Z</dcterms:modified>
</cp:coreProperties>
</file>